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547" r:id="rId2"/>
    <p:sldId id="257" r:id="rId3"/>
    <p:sldId id="548" r:id="rId4"/>
    <p:sldId id="552" r:id="rId5"/>
    <p:sldId id="553" r:id="rId6"/>
    <p:sldId id="554" r:id="rId7"/>
    <p:sldId id="555" r:id="rId8"/>
    <p:sldId id="556" r:id="rId9"/>
    <p:sldId id="549" r:id="rId10"/>
  </p:sldIdLst>
  <p:sldSz cx="12192000" cy="6858000"/>
  <p:notesSz cx="6858000" cy="9144000"/>
  <p:defaultTextStyle>
    <a:defPPr>
      <a:defRPr lang="en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090"/>
    <a:srgbClr val="60C2A3"/>
    <a:srgbClr val="24B789"/>
    <a:srgbClr val="3C3D51"/>
    <a:srgbClr val="E59955"/>
    <a:srgbClr val="E9C45B"/>
    <a:srgbClr val="E6E3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28"/>
    <p:restoredTop sz="96327"/>
  </p:normalViewPr>
  <p:slideViewPr>
    <p:cSldViewPr snapToGrid="0">
      <p:cViewPr varScale="1">
        <p:scale>
          <a:sx n="115" d="100"/>
          <a:sy n="115" d="100"/>
        </p:scale>
        <p:origin x="22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D444F-68C1-28C5-037F-A4422FFC0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34BDDC-976C-8614-E6EA-FE2E5ABB4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72CE1-96D5-29EA-9852-194724A2E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32D4-2173-E544-AE9F-4781D7D9D909}" type="datetimeFigureOut">
              <a:rPr lang="en-SA" smtClean="0"/>
              <a:t>17/03/2024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EE985-9827-40B8-F352-C5AF3EB1A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394FA-E665-C087-5A12-AFB6FF859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41FE-ECE5-5A46-B2A5-D74B62C7D6D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815790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70561-02A8-E44A-C157-96600EF50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409135-B057-9625-203A-189C9F089B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59B3B-ACE6-AEC9-9DAC-4D1F36AF4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32D4-2173-E544-AE9F-4781D7D9D909}" type="datetimeFigureOut">
              <a:rPr lang="en-SA" smtClean="0"/>
              <a:t>17/03/2024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59041-0C40-E3B7-1691-9467EFA47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CB3EB-E1EA-BC99-0E8B-F799511BD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41FE-ECE5-5A46-B2A5-D74B62C7D6D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669000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031713-7CAA-9C4A-AE5B-E561668D2C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71A26D-ACCC-1ECA-9296-E0763809A7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E9AA2-86ED-E1D7-A7C7-4F3639923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32D4-2173-E544-AE9F-4781D7D9D909}" type="datetimeFigureOut">
              <a:rPr lang="en-SA" smtClean="0"/>
              <a:t>17/03/2024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7124F-BD56-A719-055E-790C642CF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BB53B-14BB-EEFD-26E1-2DE5B7E44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41FE-ECE5-5A46-B2A5-D74B62C7D6D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402001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25B90-D00F-0977-2C2C-268AC04E3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47C76-8B32-87F9-7E07-B61FCD029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BBC9-D804-3B72-FB72-278EDE07C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32D4-2173-E544-AE9F-4781D7D9D909}" type="datetimeFigureOut">
              <a:rPr lang="en-SA" smtClean="0"/>
              <a:t>17/03/2024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A5741-7174-67CA-4FDB-1440CDF64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AA3A5-656E-EB29-0C4D-37644C50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41FE-ECE5-5A46-B2A5-D74B62C7D6D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92153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21C8B-BFDE-FE72-B87F-CADE6177A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B4EF78-C63F-DF8B-6AA9-99FA91E02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97B99-0921-D380-703A-75E531D82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32D4-2173-E544-AE9F-4781D7D9D909}" type="datetimeFigureOut">
              <a:rPr lang="en-SA" smtClean="0"/>
              <a:t>17/03/2024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424D6-0A3A-262D-7D20-9306A3AA7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FF14-8047-EDD0-CA2B-1C27F385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41FE-ECE5-5A46-B2A5-D74B62C7D6D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020336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67F98-13F2-E034-A7B9-ED27A3206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4D114-6B35-4C23-F35E-A013C2E7B5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53AC38-D9D6-A474-5A29-31C942C6C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88669-62FB-D97C-A224-287155AEB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32D4-2173-E544-AE9F-4781D7D9D909}" type="datetimeFigureOut">
              <a:rPr lang="en-SA" smtClean="0"/>
              <a:t>17/03/2024 R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20F366-358E-E3B1-0746-C52718DE2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5862E4-2081-91F9-D0FE-08BF6CADC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41FE-ECE5-5A46-B2A5-D74B62C7D6D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969746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EE9EF-8CBB-48FC-E6E1-BFD801701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7405F-1FD5-38BA-4A10-A29EA295F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9812DC-7810-0C76-C056-38C3C112DB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FEEFE4-7F95-4D24-D136-899C819D38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DDB1B6-F48A-6F05-738D-09F7506CCF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0A11BF-487F-6F5A-ED59-8C86079FC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32D4-2173-E544-AE9F-4781D7D9D909}" type="datetimeFigureOut">
              <a:rPr lang="en-SA" smtClean="0"/>
              <a:t>17/03/2024 R</a:t>
            </a:fld>
            <a:endParaRPr lang="en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681DD-41FB-02B5-B22B-F0F655B83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4679B-2743-55EA-8390-DA0F5D54E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41FE-ECE5-5A46-B2A5-D74B62C7D6D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62372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22C0-8355-872F-5956-FDEDE4794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90A3C4-A803-3633-3258-50986730C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32D4-2173-E544-AE9F-4781D7D9D909}" type="datetimeFigureOut">
              <a:rPr lang="en-SA" smtClean="0"/>
              <a:t>17/03/2024 R</a:t>
            </a:fld>
            <a:endParaRPr lang="en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D90C36-E7D6-89D1-EDAC-F5003712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821F4C-734E-4308-DB5E-C81FC81A4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41FE-ECE5-5A46-B2A5-D74B62C7D6D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812729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C225E1-AFA0-FB54-32F5-DFAA6E6B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32D4-2173-E544-AE9F-4781D7D9D909}" type="datetimeFigureOut">
              <a:rPr lang="en-SA" smtClean="0"/>
              <a:t>17/03/2024 R</a:t>
            </a:fld>
            <a:endParaRPr lang="en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EC7380-77E5-F927-D27D-DF1DB7D68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72C89-3CAF-0E13-0A26-5A7B7FC41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41FE-ECE5-5A46-B2A5-D74B62C7D6D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459134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186A-5C09-9D4C-80A9-65E6874D3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4BD1F-1366-E485-2929-EF31E4E64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659FE-CCDA-45C4-6E42-31E937F3A0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F986FB-1992-EC8D-164F-228548594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32D4-2173-E544-AE9F-4781D7D9D909}" type="datetimeFigureOut">
              <a:rPr lang="en-SA" smtClean="0"/>
              <a:t>17/03/2024 R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A9F3D-A194-1046-AD8E-A658BECDA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D3126-06D0-5F75-1C6B-09E4F7577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41FE-ECE5-5A46-B2A5-D74B62C7D6D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753390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2AB90-B343-BA84-30CB-1C1AE8A03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E1342E-8113-0224-8444-0A6F45CF8F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D705E0-85C4-3C8B-3CAB-C51240C60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7E8F1C-88E1-9218-82EA-5DD066F32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32D4-2173-E544-AE9F-4781D7D9D909}" type="datetimeFigureOut">
              <a:rPr lang="en-SA" smtClean="0"/>
              <a:t>17/03/2024 R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238FA-0387-6977-73EE-12CBA9BB2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5F3A31-62EB-D88C-F280-5892C0FB7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41FE-ECE5-5A46-B2A5-D74B62C7D6D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44529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A397F8-AFC0-EB54-9460-ED09F9824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46E0D3-0C86-58B9-E1D4-E520F445F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B9853-395D-5260-AAC3-ADD21439A0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032D4-2173-E544-AE9F-4781D7D9D909}" type="datetimeFigureOut">
              <a:rPr lang="en-SA" smtClean="0"/>
              <a:t>17/03/2024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8B578-9FDE-9130-0469-F1C0B4D0FE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4EDF9-652D-1FC7-7525-6523F1D2C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B41FE-ECE5-5A46-B2A5-D74B62C7D6D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82420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4545BBF-3866-4F4B-3AB0-1D327187D17E}"/>
              </a:ext>
            </a:extLst>
          </p:cNvPr>
          <p:cNvGrpSpPr/>
          <p:nvPr/>
        </p:nvGrpSpPr>
        <p:grpSpPr>
          <a:xfrm>
            <a:off x="6214397" y="1188037"/>
            <a:ext cx="4958413" cy="1718383"/>
            <a:chOff x="4332161" y="2569808"/>
            <a:chExt cx="4958413" cy="1718383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ABA461C-D7E6-191A-11B0-FE93E971C2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2569808"/>
              <a:ext cx="0" cy="1718383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294746-10AE-4A0B-1C9C-46CA99824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6338" y="3194340"/>
              <a:ext cx="2854236" cy="86688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AE6F2BF-64A4-9699-EB79-4B20FCF98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32161" y="2623531"/>
              <a:ext cx="1423502" cy="1610939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95007D9-7206-581D-3024-E2BB2C6C9679}"/>
              </a:ext>
            </a:extLst>
          </p:cNvPr>
          <p:cNvSpPr txBox="1"/>
          <p:nvPr/>
        </p:nvSpPr>
        <p:spPr>
          <a:xfrm>
            <a:off x="6085314" y="3547605"/>
            <a:ext cx="50874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800" dirty="0">
                <a:solidFill>
                  <a:schemeClr val="bg1"/>
                </a:solidFill>
                <a:latin typeface="FS Albert Arabic" panose="020B0503040502020804" pitchFamily="34" charset="-78"/>
                <a:cs typeface="FS Albert Arabic" panose="020B0503040502020804" pitchFamily="34" charset="-78"/>
              </a:rPr>
              <a:t>ورشة عمل التسويق</a:t>
            </a:r>
          </a:p>
          <a:p>
            <a:pPr algn="r" rtl="1"/>
            <a:r>
              <a:rPr lang="ar-SA" sz="2800" dirty="0">
                <a:solidFill>
                  <a:srgbClr val="60C2A3"/>
                </a:solidFill>
                <a:latin typeface="FS Albert Arabic" panose="020B0503040502020804" pitchFamily="34" charset="-78"/>
                <a:cs typeface="FS Albert Arabic" panose="020B0503040502020804" pitchFamily="34" charset="-78"/>
              </a:rPr>
              <a:t>شخصيات العملاء </a:t>
            </a:r>
            <a:r>
              <a:rPr lang="en-US" sz="2800" dirty="0">
                <a:solidFill>
                  <a:srgbClr val="60C2A3"/>
                </a:solidFill>
                <a:latin typeface="FS Albert Arabic" panose="020B0503040502020804" pitchFamily="34" charset="-78"/>
                <a:cs typeface="FS Albert Arabic" panose="020B0503040502020804" pitchFamily="34" charset="-78"/>
              </a:rPr>
              <a:t>B2C</a:t>
            </a:r>
            <a:endParaRPr lang="en-SA" sz="2800" dirty="0">
              <a:solidFill>
                <a:srgbClr val="60C2A3"/>
              </a:solidFill>
              <a:latin typeface="FS Albert Arabic" panose="020B0503040502020804" pitchFamily="34" charset="-78"/>
              <a:cs typeface="FS Albert Arabic" panose="020B05030405020208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5238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F529DDA-E81D-5A58-850B-A84C2E64C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2643" y="258282"/>
            <a:ext cx="745032" cy="8431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5BE46E-4A38-1E2F-5697-67E9B0FF8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258" y="1162258"/>
            <a:ext cx="4533484" cy="453348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00DCEA6-7A3F-21F2-50E9-399AC71D5F07}"/>
              </a:ext>
            </a:extLst>
          </p:cNvPr>
          <p:cNvSpPr txBox="1"/>
          <p:nvPr/>
        </p:nvSpPr>
        <p:spPr>
          <a:xfrm>
            <a:off x="3552252" y="2999004"/>
            <a:ext cx="5087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800" dirty="0">
                <a:solidFill>
                  <a:schemeClr val="bg1"/>
                </a:solidFill>
                <a:latin typeface="FS Albert Arabic" panose="020B0503040502020804" pitchFamily="34" charset="-78"/>
                <a:cs typeface="FS Albert Arabic" panose="020B0503040502020804" pitchFamily="34" charset="-78"/>
              </a:rPr>
              <a:t>شخصيات </a:t>
            </a:r>
          </a:p>
          <a:p>
            <a:pPr algn="ctr" rtl="1"/>
            <a:r>
              <a:rPr lang="ar-SA" sz="4800" dirty="0">
                <a:solidFill>
                  <a:schemeClr val="bg1"/>
                </a:solidFill>
                <a:latin typeface="FS Albert Arabic" panose="020B0503040502020804" pitchFamily="34" charset="-78"/>
                <a:cs typeface="FS Albert Arabic" panose="020B0503040502020804" pitchFamily="34" charset="-78"/>
              </a:rPr>
              <a:t>العملاء </a:t>
            </a:r>
            <a:r>
              <a:rPr lang="en-US" sz="4800" dirty="0">
                <a:solidFill>
                  <a:schemeClr val="bg1"/>
                </a:solidFill>
                <a:latin typeface="FS Albert Arabic" panose="020B0503040502020804" pitchFamily="34" charset="-78"/>
                <a:cs typeface="FS Albert Arabic" panose="020B0503040502020804" pitchFamily="34" charset="-78"/>
              </a:rPr>
              <a:t> B2C</a:t>
            </a:r>
            <a:endParaRPr lang="ar-SA" sz="4800" dirty="0">
              <a:solidFill>
                <a:schemeClr val="bg1"/>
              </a:solidFill>
              <a:latin typeface="FS Albert Arabic" panose="020B0503040502020804" pitchFamily="34" charset="-78"/>
              <a:cs typeface="FS Albert Arabic" panose="020B05030405020208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478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B58A3A-9C6F-6CB1-85F6-1FD3878ED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EB230043-0A76-4CCD-3298-9A29665C757E}"/>
              </a:ext>
            </a:extLst>
          </p:cNvPr>
          <p:cNvSpPr txBox="1"/>
          <p:nvPr/>
        </p:nvSpPr>
        <p:spPr>
          <a:xfrm>
            <a:off x="2117036" y="1908593"/>
            <a:ext cx="8609590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r" rtl="1">
              <a:lnSpc>
                <a:spcPct val="150000"/>
              </a:lnSpc>
              <a:defRPr sz="2000">
                <a:solidFill>
                  <a:srgbClr val="FF9619"/>
                </a:solidFill>
                <a:latin typeface="Effra Regular"/>
                <a:ea typeface="Effra Regular"/>
                <a:cs typeface="Effra Regular"/>
                <a:sym typeface="Effra Regular"/>
              </a:defRPr>
            </a:pPr>
            <a:r>
              <a:rPr lang="en-US" sz="2800" b="1" dirty="0">
                <a:solidFill>
                  <a:srgbClr val="24B789"/>
                </a:solidFill>
                <a:latin typeface="FS Albert Arabic" panose="020B0303040502020804" pitchFamily="34" charset="-78"/>
                <a:cs typeface="FS Albert Arabic" panose="020B0303040502020804" pitchFamily="34" charset="-78"/>
              </a:rPr>
              <a:t>2.2</a:t>
            </a:r>
            <a:r>
              <a:rPr lang="ar-SA" sz="2800" b="1" dirty="0">
                <a:solidFill>
                  <a:srgbClr val="24B789"/>
                </a:solidFill>
                <a:latin typeface="FS Albert Arabic" panose="020B0303040502020804" pitchFamily="34" charset="-78"/>
                <a:cs typeface="FS Albert Arabic" panose="020B0303040502020804" pitchFamily="34" charset="-78"/>
              </a:rPr>
              <a:t> شخصيات العملاء </a:t>
            </a:r>
            <a:r>
              <a:rPr lang="en-US" sz="2800" b="1" dirty="0">
                <a:solidFill>
                  <a:srgbClr val="24B789"/>
                </a:solidFill>
                <a:latin typeface="FS Albert Arabic" panose="020B0303040502020804" pitchFamily="34" charset="-78"/>
                <a:cs typeface="FS Albert Arabic" panose="020B0303040502020804" pitchFamily="34" charset="-78"/>
              </a:rPr>
              <a:t>B2C</a:t>
            </a:r>
            <a:endParaRPr sz="2800" b="1" dirty="0">
              <a:solidFill>
                <a:srgbClr val="24B789"/>
              </a:solidFill>
              <a:latin typeface="FS Albert Arabic" panose="020B0303040502020804" pitchFamily="34" charset="-78"/>
              <a:cs typeface="FS Albert Arabic" panose="020B0303040502020804" pitchFamily="34" charset="-7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C40AFD-B4C2-293B-301D-151D953F4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2643" y="258282"/>
            <a:ext cx="745032" cy="84313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1DD8D70-D411-1CD0-0CE7-2C29EDA2501F}"/>
              </a:ext>
            </a:extLst>
          </p:cNvPr>
          <p:cNvSpPr txBox="1">
            <a:spLocks/>
          </p:cNvSpPr>
          <p:nvPr/>
        </p:nvSpPr>
        <p:spPr>
          <a:xfrm>
            <a:off x="7064586" y="3958809"/>
            <a:ext cx="4544181" cy="923326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 defTabSz="457200" rtl="1">
              <a:lnSpc>
                <a:spcPct val="150000"/>
              </a:lnSpc>
              <a:defRPr sz="3600">
                <a:solidFill>
                  <a:srgbClr val="FFFFFF"/>
                </a:solidFill>
                <a:latin typeface="Effra Arbc Bold"/>
                <a:ea typeface="Effra Arbc Bold"/>
                <a:cs typeface="Effra Arbc Bold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 defTabSz="457200" rtl="0" eaLnBrk="1" latinLnBrk="0" hangingPunct="1">
              <a:lnSpc>
                <a:spcPct val="150000"/>
              </a:lnSpc>
            </a:pPr>
            <a:endParaRPr lang="en-US" dirty="0">
              <a:solidFill>
                <a:srgbClr val="0D2837"/>
              </a:solidFill>
              <a:latin typeface="FS Albert Arabic Light" panose="020B0303040502020804" pitchFamily="34" charset="-78"/>
              <a:cs typeface="FS Albert Arabic Light" panose="020B0303040502020804" pitchFamily="34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0ED2F5-EDE6-A67B-93F6-452CFD90E035}"/>
              </a:ext>
            </a:extLst>
          </p:cNvPr>
          <p:cNvSpPr txBox="1"/>
          <p:nvPr/>
        </p:nvSpPr>
        <p:spPr>
          <a:xfrm>
            <a:off x="1465376" y="2647257"/>
            <a:ext cx="926125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1800" dirty="0">
                <a:solidFill>
                  <a:srgbClr val="2F2E2E"/>
                </a:solidFill>
                <a:effectLst/>
                <a:latin typeface="FS Albert Arabic" panose="020B0503040502020804" pitchFamily="34" charset="-78"/>
                <a:ea typeface="Arial" panose="020B0604020202020204" pitchFamily="34" charset="0"/>
                <a:cs typeface="FS Albert Arabic" panose="020B0503040502020804" pitchFamily="34" charset="-78"/>
              </a:rPr>
              <a:t>تذكر: الخصائص قابلة </a:t>
            </a:r>
            <a:r>
              <a:rPr lang="ar-SA" dirty="0">
                <a:solidFill>
                  <a:srgbClr val="2F2E2E"/>
                </a:solidFill>
                <a:latin typeface="FS Albert Arabic" panose="020B0503040502020804" pitchFamily="34" charset="-78"/>
                <a:ea typeface="Arial" panose="020B0604020202020204" pitchFamily="34" charset="0"/>
                <a:cs typeface="FS Albert Arabic" panose="020B0503040502020804" pitchFamily="34" charset="-78"/>
              </a:rPr>
              <a:t>للتبديل. بناء على ما هو أكثر ملاءمة لنشاطك التجاري، قد ترغب في إزالة أو إضافة بعض الحقول.</a:t>
            </a:r>
            <a:endParaRPr lang="en-SA" sz="1800" dirty="0">
              <a:solidFill>
                <a:srgbClr val="2F2E2E"/>
              </a:solidFill>
              <a:effectLst/>
              <a:latin typeface="FS Albert Arabic" panose="020B0503040502020804" pitchFamily="34" charset="-78"/>
              <a:ea typeface="Arial" panose="020B0604020202020204" pitchFamily="34" charset="0"/>
              <a:cs typeface="FS Albert Arabic" panose="020B05030405020208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0611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58A3A-9C6F-6CB1-85F6-1FD3878ED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FC40AFD-B4C2-293B-301D-151D953F4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2643" y="258282"/>
            <a:ext cx="745032" cy="843132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67E490E-8912-CD2B-C871-4A802FABC8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920048"/>
              </p:ext>
            </p:extLst>
          </p:nvPr>
        </p:nvGraphicFramePr>
        <p:xfrm>
          <a:off x="755374" y="2308238"/>
          <a:ext cx="9860856" cy="1955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8177">
                  <a:extLst>
                    <a:ext uri="{9D8B030D-6E8A-4147-A177-3AD203B41FA5}">
                      <a16:colId xmlns:a16="http://schemas.microsoft.com/office/drawing/2014/main" val="127250763"/>
                    </a:ext>
                  </a:extLst>
                </a:gridCol>
                <a:gridCol w="2832679">
                  <a:extLst>
                    <a:ext uri="{9D8B030D-6E8A-4147-A177-3AD203B41FA5}">
                      <a16:colId xmlns:a16="http://schemas.microsoft.com/office/drawing/2014/main" val="326120589"/>
                    </a:ext>
                  </a:extLst>
                </a:gridCol>
              </a:tblGrid>
              <a:tr h="1955260">
                <a:tc>
                  <a:txBody>
                    <a:bodyPr/>
                    <a:lstStyle/>
                    <a:p>
                      <a:pPr algn="r" rtl="0">
                        <a:lnSpc>
                          <a:spcPct val="137000"/>
                        </a:lnSpc>
                      </a:pPr>
                      <a:r>
                        <a:rPr lang="en-SA" sz="1600" b="0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Arial" panose="020B0604020202020204" pitchFamily="34" charset="0"/>
                          <a:cs typeface="FS Albert Arabic" panose="020B0503040502020804" pitchFamily="34" charset="-78"/>
                        </a:rPr>
                        <a:t>العمر: 20-65 سنة </a:t>
                      </a:r>
                    </a:p>
                    <a:p>
                      <a:pPr algn="r" rtl="0">
                        <a:lnSpc>
                          <a:spcPct val="137000"/>
                        </a:lnSpc>
                      </a:pPr>
                      <a:r>
                        <a:rPr lang="en-SA" sz="1600" b="0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Arial" panose="020B0604020202020204" pitchFamily="34" charset="0"/>
                          <a:cs typeface="FS Albert Arabic" panose="020B0503040502020804" pitchFamily="34" charset="-78"/>
                        </a:rPr>
                        <a:t>المهنة: طبيب اسنان (حشوات – علاج جذور)</a:t>
                      </a:r>
                    </a:p>
                    <a:p>
                      <a:pPr algn="r" rtl="0">
                        <a:lnSpc>
                          <a:spcPct val="137000"/>
                        </a:lnSpc>
                      </a:pPr>
                      <a:r>
                        <a:rPr lang="en-SA" sz="1600" b="0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Arial" panose="020B0604020202020204" pitchFamily="34" charset="0"/>
                          <a:cs typeface="FS Albert Arabic" panose="020B0503040502020804" pitchFamily="34" charset="-78"/>
                        </a:rPr>
                        <a:t>الدخل: عالي</a:t>
                      </a:r>
                    </a:p>
                    <a:p>
                      <a:pPr algn="r" rtl="0">
                        <a:lnSpc>
                          <a:spcPct val="137000"/>
                        </a:lnSpc>
                      </a:pPr>
                      <a:r>
                        <a:rPr lang="en-SA" sz="1600" b="0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Arial" panose="020B0604020202020204" pitchFamily="34" charset="0"/>
                          <a:cs typeface="FS Albert Arabic" panose="020B0503040502020804" pitchFamily="34" charset="-78"/>
                        </a:rPr>
                        <a:t>التعليم: جامعي – </a:t>
                      </a:r>
                      <a:r>
                        <a:rPr lang="ar-SA" sz="1600" b="0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Arial" panose="020B0604020202020204" pitchFamily="34" charset="0"/>
                          <a:cs typeface="FS Albert Arabic" panose="020B0503040502020804" pitchFamily="34" charset="-78"/>
                        </a:rPr>
                        <a:t>دراسات عليا</a:t>
                      </a:r>
                      <a:endParaRPr lang="en-SA" sz="1600" b="0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  <a:p>
                      <a:pPr algn="r" rtl="1">
                        <a:lnSpc>
                          <a:spcPct val="137000"/>
                        </a:lnSpc>
                      </a:pPr>
                      <a:r>
                        <a:rPr lang="ar-SA" sz="1600" b="0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Arial" panose="020B0604020202020204" pitchFamily="34" charset="0"/>
                          <a:cs typeface="FS Albert Arabic" panose="020B0503040502020804" pitchFamily="34" charset="-78"/>
                        </a:rPr>
                        <a:t>المدينة: </a:t>
                      </a:r>
                      <a:r>
                        <a:rPr lang="en-US" sz="1600" b="0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Arial" panose="020B0604020202020204" pitchFamily="34" charset="0"/>
                          <a:cs typeface="FS Albert Arabic" panose="020B0503040502020804" pitchFamily="34" charset="-78"/>
                        </a:rPr>
                        <a:t>Open</a:t>
                      </a:r>
                      <a:r>
                        <a:rPr lang="ar-SA" sz="1600" b="0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Arial" panose="020B0604020202020204" pitchFamily="34" charset="0"/>
                          <a:cs typeface="FS Albert Arabic" panose="020B0503040502020804" pitchFamily="34" charset="-78"/>
                        </a:rPr>
                        <a:t> </a:t>
                      </a:r>
                      <a:endParaRPr lang="en-SA" sz="1600" b="0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solidFill>
                            <a:schemeClr val="bg1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تفاصيل الشخصية</a:t>
                      </a:r>
                      <a:endParaRPr lang="en-SA" dirty="0">
                        <a:solidFill>
                          <a:schemeClr val="bg1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B7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278306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1F3EBBAD-639E-43C2-A24F-BA421E21ABA9}"/>
              </a:ext>
            </a:extLst>
          </p:cNvPr>
          <p:cNvSpPr/>
          <p:nvPr/>
        </p:nvSpPr>
        <p:spPr>
          <a:xfrm>
            <a:off x="755374" y="1671229"/>
            <a:ext cx="9860856" cy="506896"/>
          </a:xfrm>
          <a:prstGeom prst="rect">
            <a:avLst/>
          </a:prstGeom>
          <a:solidFill>
            <a:srgbClr val="4450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r" defTabSz="914400" rtl="1" eaLnBrk="1" latinLnBrk="0" hangingPunct="1"/>
            <a:r>
              <a:rPr lang="ar-SA" b="1" dirty="0">
                <a:latin typeface="FS Albert Arabic" panose="020B0503040502020804" pitchFamily="34" charset="-78"/>
                <a:cs typeface="FS Albert Arabic" panose="020B0503040502020804" pitchFamily="34" charset="-78"/>
              </a:rPr>
              <a:t>الاسم</a:t>
            </a:r>
            <a:endParaRPr lang="en-SA" b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3DA8901-72AC-29C4-98F4-6F0171E19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315311"/>
              </p:ext>
            </p:extLst>
          </p:nvPr>
        </p:nvGraphicFramePr>
        <p:xfrm>
          <a:off x="755374" y="4505028"/>
          <a:ext cx="9860856" cy="1204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8177">
                  <a:extLst>
                    <a:ext uri="{9D8B030D-6E8A-4147-A177-3AD203B41FA5}">
                      <a16:colId xmlns:a16="http://schemas.microsoft.com/office/drawing/2014/main" val="127250763"/>
                    </a:ext>
                  </a:extLst>
                </a:gridCol>
                <a:gridCol w="2832679">
                  <a:extLst>
                    <a:ext uri="{9D8B030D-6E8A-4147-A177-3AD203B41FA5}">
                      <a16:colId xmlns:a16="http://schemas.microsoft.com/office/drawing/2014/main" val="326120589"/>
                    </a:ext>
                  </a:extLst>
                </a:gridCol>
              </a:tblGrid>
              <a:tr h="120439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37000"/>
                        </a:lnSpc>
                      </a:pPr>
                      <a:endParaRPr lang="en-SA" sz="1600" b="0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solidFill>
                            <a:schemeClr val="bg1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الاهتمامات</a:t>
                      </a:r>
                      <a:endParaRPr lang="en-SA" dirty="0">
                        <a:solidFill>
                          <a:schemeClr val="bg1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B7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278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785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58A3A-9C6F-6CB1-85F6-1FD3878ED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FC40AFD-B4C2-293B-301D-151D953F4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2643" y="258282"/>
            <a:ext cx="745032" cy="843132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67E490E-8912-CD2B-C871-4A802FABC8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648072"/>
              </p:ext>
            </p:extLst>
          </p:nvPr>
        </p:nvGraphicFramePr>
        <p:xfrm>
          <a:off x="755374" y="2308238"/>
          <a:ext cx="9860856" cy="1955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8177">
                  <a:extLst>
                    <a:ext uri="{9D8B030D-6E8A-4147-A177-3AD203B41FA5}">
                      <a16:colId xmlns:a16="http://schemas.microsoft.com/office/drawing/2014/main" val="127250763"/>
                    </a:ext>
                  </a:extLst>
                </a:gridCol>
                <a:gridCol w="2832679">
                  <a:extLst>
                    <a:ext uri="{9D8B030D-6E8A-4147-A177-3AD203B41FA5}">
                      <a16:colId xmlns:a16="http://schemas.microsoft.com/office/drawing/2014/main" val="326120589"/>
                    </a:ext>
                  </a:extLst>
                </a:gridCol>
              </a:tblGrid>
              <a:tr h="1955260">
                <a:tc>
                  <a:txBody>
                    <a:bodyPr/>
                    <a:lstStyle/>
                    <a:p>
                      <a:pPr marL="0" lvl="0" indent="0" algn="r" rtl="1">
                        <a:buFont typeface="Arial" panose="020B0604020202020204" pitchFamily="34" charset="0"/>
                        <a:buNone/>
                      </a:pPr>
                      <a:endParaRPr lang="ar-SA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r" rtl="1">
                        <a:lnSpc>
                          <a:spcPct val="150000"/>
                        </a:lnSpc>
                        <a:buClr>
                          <a:srgbClr val="60C2A3"/>
                        </a:buClr>
                        <a:buFont typeface="Wingdings" pitchFamily="2" charset="2"/>
                        <a:buChar char="v"/>
                      </a:pPr>
                      <a:r>
                        <a:rPr lang="en-SA" sz="1600" b="0" u="none" strike="noStrike" kern="1200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+mn-ea"/>
                          <a:cs typeface="FS Albert Arabic" panose="020B0503040502020804" pitchFamily="34" charset="-78"/>
                        </a:rPr>
                        <a:t>توفير الراحة في تقديم العلاج</a:t>
                      </a:r>
                    </a:p>
                    <a:p>
                      <a:pPr marL="285750" lvl="0" indent="-285750" algn="r" rtl="1">
                        <a:lnSpc>
                          <a:spcPct val="150000"/>
                        </a:lnSpc>
                        <a:buClr>
                          <a:srgbClr val="60C2A3"/>
                        </a:buClr>
                        <a:buFont typeface="Wingdings" pitchFamily="2" charset="2"/>
                        <a:buChar char="v"/>
                      </a:pPr>
                      <a:r>
                        <a:rPr lang="en-SA" sz="1600" b="0" u="none" strike="noStrike" kern="1200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+mn-ea"/>
                          <a:cs typeface="FS Albert Arabic" panose="020B0503040502020804" pitchFamily="34" charset="-78"/>
                        </a:rPr>
                        <a:t>توفير الدقة في العلاج</a:t>
                      </a:r>
                      <a:endParaRPr lang="ar-SA" sz="1600" b="0" u="none" strike="noStrike" kern="1200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+mn-ea"/>
                        <a:cs typeface="FS Albert Arabic" panose="020B0503040502020804" pitchFamily="34" charset="-78"/>
                      </a:endParaRPr>
                    </a:p>
                    <a:p>
                      <a:pPr marL="285750" lvl="0" indent="-285750" algn="r" rtl="1">
                        <a:lnSpc>
                          <a:spcPct val="150000"/>
                        </a:lnSpc>
                        <a:buClr>
                          <a:srgbClr val="60C2A3"/>
                        </a:buClr>
                        <a:buFont typeface="Wingdings" pitchFamily="2" charset="2"/>
                        <a:buChar char="v"/>
                      </a:pPr>
                      <a:r>
                        <a:rPr lang="ar-SA" sz="1600" b="0" u="none" strike="noStrike" kern="1200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+mn-ea"/>
                          <a:cs typeface="FS Albert Arabic" panose="020B0503040502020804" pitchFamily="34" charset="-78"/>
                        </a:rPr>
                        <a:t>السرعة والدقة والسهولة </a:t>
                      </a:r>
                      <a:endParaRPr lang="en-SA" sz="1600" b="0" u="none" strike="noStrike" kern="1200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+mn-ea"/>
                        <a:cs typeface="FS Albert Arabic" panose="020B0503040502020804" pitchFamily="34" charset="-78"/>
                      </a:endParaRPr>
                    </a:p>
                    <a:p>
                      <a:pPr marL="285750" indent="-285750" algn="r" rtl="1">
                        <a:lnSpc>
                          <a:spcPct val="150000"/>
                        </a:lnSpc>
                        <a:buClr>
                          <a:srgbClr val="60C2A3"/>
                        </a:buClr>
                        <a:buFont typeface="Wingdings" pitchFamily="2" charset="2"/>
                        <a:buChar char="v"/>
                      </a:pPr>
                      <a:r>
                        <a:rPr lang="ar-SA" sz="1600" b="0" kern="1200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+mn-ea"/>
                          <a:cs typeface="FS Albert Arabic" panose="020B0503040502020804" pitchFamily="34" charset="-78"/>
                        </a:rPr>
                        <a:t>الحماية من الالام المزمنة </a:t>
                      </a:r>
                      <a:endParaRPr lang="en-SA" sz="1600" b="0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solidFill>
                            <a:schemeClr val="bg1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الأهداف</a:t>
                      </a:r>
                      <a:endParaRPr lang="en-SA" dirty="0">
                        <a:solidFill>
                          <a:schemeClr val="bg1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B7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27830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3DA8901-72AC-29C4-98F4-6F0171E19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621202"/>
              </p:ext>
            </p:extLst>
          </p:nvPr>
        </p:nvGraphicFramePr>
        <p:xfrm>
          <a:off x="755374" y="4505028"/>
          <a:ext cx="9860856" cy="1204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8177">
                  <a:extLst>
                    <a:ext uri="{9D8B030D-6E8A-4147-A177-3AD203B41FA5}">
                      <a16:colId xmlns:a16="http://schemas.microsoft.com/office/drawing/2014/main" val="127250763"/>
                    </a:ext>
                  </a:extLst>
                </a:gridCol>
                <a:gridCol w="2832679">
                  <a:extLst>
                    <a:ext uri="{9D8B030D-6E8A-4147-A177-3AD203B41FA5}">
                      <a16:colId xmlns:a16="http://schemas.microsoft.com/office/drawing/2014/main" val="326120589"/>
                    </a:ext>
                  </a:extLst>
                </a:gridCol>
              </a:tblGrid>
              <a:tr h="1204396">
                <a:tc>
                  <a:txBody>
                    <a:bodyPr/>
                    <a:lstStyle/>
                    <a:p>
                      <a:pPr marL="285750" lvl="0" indent="-285750" algn="r" rtl="1">
                        <a:lnSpc>
                          <a:spcPct val="150000"/>
                        </a:lnSpc>
                        <a:buClr>
                          <a:srgbClr val="60C2A3"/>
                        </a:buClr>
                        <a:buFont typeface="Wingdings" pitchFamily="2" charset="2"/>
                        <a:buChar char="v"/>
                      </a:pPr>
                      <a:r>
                        <a:rPr lang="ar-SA" sz="1600" b="0" u="none" strike="noStrike" kern="1200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+mn-ea"/>
                          <a:cs typeface="FS Albert Arabic" panose="020B0503040502020804" pitchFamily="34" charset="-78"/>
                        </a:rPr>
                        <a:t>ثقة</a:t>
                      </a:r>
                    </a:p>
                    <a:p>
                      <a:pPr marL="285750" lvl="0" indent="-285750" algn="r" rtl="1">
                        <a:lnSpc>
                          <a:spcPct val="150000"/>
                        </a:lnSpc>
                        <a:buClr>
                          <a:srgbClr val="60C2A3"/>
                        </a:buClr>
                        <a:buFont typeface="Wingdings" pitchFamily="2" charset="2"/>
                        <a:buChar char="v"/>
                      </a:pPr>
                      <a:r>
                        <a:rPr lang="ar-SA" sz="1600" b="0" u="none" strike="noStrike" kern="1200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+mn-ea"/>
                          <a:cs typeface="FS Albert Arabic" panose="020B0503040502020804" pitchFamily="34" charset="-78"/>
                        </a:rPr>
                        <a:t>الراحة النفسية</a:t>
                      </a:r>
                      <a:endParaRPr lang="en-SA" sz="1400" b="0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solidFill>
                            <a:schemeClr val="bg1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الدوافع العاطفية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 </a:t>
                      </a:r>
                      <a:endParaRPr lang="en-SA" dirty="0">
                        <a:solidFill>
                          <a:schemeClr val="bg1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B7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278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821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58A3A-9C6F-6CB1-85F6-1FD3878ED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FC40AFD-B4C2-293B-301D-151D953F4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2643" y="258282"/>
            <a:ext cx="745032" cy="843132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67E490E-8912-CD2B-C871-4A802FABC8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528001"/>
              </p:ext>
            </p:extLst>
          </p:nvPr>
        </p:nvGraphicFramePr>
        <p:xfrm>
          <a:off x="755374" y="2308238"/>
          <a:ext cx="9860856" cy="1955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8177">
                  <a:extLst>
                    <a:ext uri="{9D8B030D-6E8A-4147-A177-3AD203B41FA5}">
                      <a16:colId xmlns:a16="http://schemas.microsoft.com/office/drawing/2014/main" val="127250763"/>
                    </a:ext>
                  </a:extLst>
                </a:gridCol>
                <a:gridCol w="2832679">
                  <a:extLst>
                    <a:ext uri="{9D8B030D-6E8A-4147-A177-3AD203B41FA5}">
                      <a16:colId xmlns:a16="http://schemas.microsoft.com/office/drawing/2014/main" val="326120589"/>
                    </a:ext>
                  </a:extLst>
                </a:gridCol>
              </a:tblGrid>
              <a:tr h="1955260">
                <a:tc>
                  <a:txBody>
                    <a:bodyPr/>
                    <a:lstStyle/>
                    <a:p>
                      <a:pPr marL="0" lvl="0" indent="0" algn="r" rtl="1">
                        <a:buFont typeface="Arial" panose="020B0604020202020204" pitchFamily="34" charset="0"/>
                        <a:buNone/>
                      </a:pPr>
                      <a:endParaRPr lang="ar-SA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r" rtl="1">
                        <a:lnSpc>
                          <a:spcPct val="150000"/>
                        </a:lnSpc>
                        <a:buClr>
                          <a:srgbClr val="60C2A3"/>
                        </a:buClr>
                        <a:buFont typeface="Wingdings" pitchFamily="2" charset="2"/>
                        <a:buChar char="v"/>
                      </a:pPr>
                      <a:r>
                        <a:rPr lang="ar-SA" sz="1600" b="0" u="none" strike="noStrike" kern="1200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+mn-ea"/>
                          <a:cs typeface="FS Albert Arabic" panose="020B0503040502020804" pitchFamily="34" charset="-78"/>
                        </a:rPr>
                        <a:t>السعر</a:t>
                      </a:r>
                    </a:p>
                    <a:p>
                      <a:pPr marL="285750" lvl="0" indent="-285750" algn="r" rtl="1">
                        <a:lnSpc>
                          <a:spcPct val="150000"/>
                        </a:lnSpc>
                        <a:buClr>
                          <a:srgbClr val="60C2A3"/>
                        </a:buClr>
                        <a:buFont typeface="Wingdings" pitchFamily="2" charset="2"/>
                        <a:buChar char="v"/>
                      </a:pPr>
                      <a:r>
                        <a:rPr lang="ar-SA" sz="1600" b="0" u="none" strike="noStrike" kern="1200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+mn-ea"/>
                          <a:cs typeface="FS Albert Arabic" panose="020B0503040502020804" pitchFamily="34" charset="-78"/>
                        </a:rPr>
                        <a:t>غير قابلة للتطبيق في جميع التخصصات</a:t>
                      </a:r>
                    </a:p>
                    <a:p>
                      <a:pPr marL="285750" lvl="0" indent="-285750" algn="r" rtl="1">
                        <a:lnSpc>
                          <a:spcPct val="150000"/>
                        </a:lnSpc>
                        <a:buClr>
                          <a:srgbClr val="60C2A3"/>
                        </a:buClr>
                        <a:buFont typeface="Wingdings" pitchFamily="2" charset="2"/>
                        <a:buChar char="v"/>
                      </a:pPr>
                      <a:r>
                        <a:rPr lang="ar-SA" sz="16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FS Albert Arabic" panose="020B0503040502020804" pitchFamily="34" charset="-78"/>
                          <a:ea typeface="+mn-ea"/>
                          <a:cs typeface="FS Albert Arabic" panose="020B0503040502020804" pitchFamily="34" charset="-78"/>
                        </a:rPr>
                        <a:t>.</a:t>
                      </a:r>
                    </a:p>
                    <a:p>
                      <a:pPr marL="285750" lvl="0" indent="-285750" algn="r" rtl="1">
                        <a:lnSpc>
                          <a:spcPct val="150000"/>
                        </a:lnSpc>
                        <a:buClr>
                          <a:srgbClr val="60C2A3"/>
                        </a:buClr>
                        <a:buFont typeface="Wingdings" pitchFamily="2" charset="2"/>
                        <a:buChar char="v"/>
                      </a:pPr>
                      <a:r>
                        <a:rPr lang="ar-SA" sz="16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FS Albert Arabic" panose="020B0503040502020804" pitchFamily="34" charset="-78"/>
                          <a:ea typeface="+mn-ea"/>
                          <a:cs typeface="FS Albert Arabic" panose="020B0503040502020804" pitchFamily="34" charset="-78"/>
                        </a:rPr>
                        <a:t>.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solidFill>
                            <a:schemeClr val="bg1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العوائق</a:t>
                      </a:r>
                      <a:endParaRPr lang="en-SA" dirty="0">
                        <a:solidFill>
                          <a:schemeClr val="bg1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B7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27830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3DA8901-72AC-29C4-98F4-6F0171E19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347318"/>
              </p:ext>
            </p:extLst>
          </p:nvPr>
        </p:nvGraphicFramePr>
        <p:xfrm>
          <a:off x="755374" y="4505028"/>
          <a:ext cx="9860856" cy="122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8177">
                  <a:extLst>
                    <a:ext uri="{9D8B030D-6E8A-4147-A177-3AD203B41FA5}">
                      <a16:colId xmlns:a16="http://schemas.microsoft.com/office/drawing/2014/main" val="127250763"/>
                    </a:ext>
                  </a:extLst>
                </a:gridCol>
                <a:gridCol w="2832679">
                  <a:extLst>
                    <a:ext uri="{9D8B030D-6E8A-4147-A177-3AD203B41FA5}">
                      <a16:colId xmlns:a16="http://schemas.microsoft.com/office/drawing/2014/main" val="326120589"/>
                    </a:ext>
                  </a:extLst>
                </a:gridCol>
              </a:tblGrid>
              <a:tr h="1204396">
                <a:tc>
                  <a:txBody>
                    <a:bodyPr/>
                    <a:lstStyle/>
                    <a:p>
                      <a:pPr marL="285750" lvl="0" indent="-285750" algn="r" rtl="1">
                        <a:lnSpc>
                          <a:spcPct val="150000"/>
                        </a:lnSpc>
                        <a:buClr>
                          <a:srgbClr val="60C2A3"/>
                        </a:buClr>
                        <a:buFont typeface="Wingdings" pitchFamily="2" charset="2"/>
                        <a:buChar char="v"/>
                      </a:pPr>
                      <a:r>
                        <a:rPr lang="ar-SA" sz="1600" b="0" u="none" strike="noStrike" kern="1200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+mn-ea"/>
                          <a:cs typeface="FS Albert Arabic" panose="020B0503040502020804" pitchFamily="34" charset="-78"/>
                        </a:rPr>
                        <a:t> </a:t>
                      </a:r>
                    </a:p>
                    <a:p>
                      <a:pPr marL="285750" lvl="0" indent="-285750" algn="r" rtl="1">
                        <a:lnSpc>
                          <a:spcPct val="150000"/>
                        </a:lnSpc>
                        <a:buClr>
                          <a:srgbClr val="60C2A3"/>
                        </a:buClr>
                        <a:buFont typeface="Wingdings" pitchFamily="2" charset="2"/>
                        <a:buChar char="v"/>
                      </a:pPr>
                      <a:r>
                        <a:rPr lang="ar-SA" sz="1600" b="0" u="none" strike="noStrike" kern="1200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+mn-ea"/>
                          <a:cs typeface="FS Albert Arabic" panose="020B0503040502020804" pitchFamily="34" charset="-78"/>
                        </a:rPr>
                        <a:t> </a:t>
                      </a:r>
                    </a:p>
                    <a:p>
                      <a:pPr marL="285750" lvl="0" indent="-285750" algn="r" rtl="1">
                        <a:lnSpc>
                          <a:spcPct val="150000"/>
                        </a:lnSpc>
                        <a:buClr>
                          <a:srgbClr val="60C2A3"/>
                        </a:buClr>
                        <a:buFont typeface="Wingdings" pitchFamily="2" charset="2"/>
                        <a:buChar char="v"/>
                      </a:pPr>
                      <a:r>
                        <a:rPr lang="ar-SA" sz="1600" b="0" u="none" strike="noStrike" kern="1200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+mn-ea"/>
                          <a:cs typeface="FS Albert Arabic" panose="020B0503040502020804" pitchFamily="34" charset="-78"/>
                        </a:rPr>
                        <a:t> </a:t>
                      </a:r>
                      <a:endParaRPr lang="en-SA" sz="1400" b="0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solidFill>
                            <a:schemeClr val="bg1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الشخصية</a:t>
                      </a:r>
                      <a:endParaRPr lang="en-SA" dirty="0">
                        <a:solidFill>
                          <a:schemeClr val="bg1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B7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278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744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58A3A-9C6F-6CB1-85F6-1FD3878ED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FC40AFD-B4C2-293B-301D-151D953F4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2643" y="258282"/>
            <a:ext cx="745032" cy="843132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67E490E-8912-CD2B-C871-4A802FABC8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681262"/>
              </p:ext>
            </p:extLst>
          </p:nvPr>
        </p:nvGraphicFramePr>
        <p:xfrm>
          <a:off x="755374" y="2308238"/>
          <a:ext cx="9860856" cy="1955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8177">
                  <a:extLst>
                    <a:ext uri="{9D8B030D-6E8A-4147-A177-3AD203B41FA5}">
                      <a16:colId xmlns:a16="http://schemas.microsoft.com/office/drawing/2014/main" val="127250763"/>
                    </a:ext>
                  </a:extLst>
                </a:gridCol>
                <a:gridCol w="2832679">
                  <a:extLst>
                    <a:ext uri="{9D8B030D-6E8A-4147-A177-3AD203B41FA5}">
                      <a16:colId xmlns:a16="http://schemas.microsoft.com/office/drawing/2014/main" val="326120589"/>
                    </a:ext>
                  </a:extLst>
                </a:gridCol>
              </a:tblGrid>
              <a:tr h="1955260">
                <a:tc>
                  <a:txBody>
                    <a:bodyPr/>
                    <a:lstStyle/>
                    <a:p>
                      <a:pPr marL="0" lvl="0" indent="0" algn="r" rtl="1">
                        <a:buFont typeface="Arial" panose="020B0604020202020204" pitchFamily="34" charset="0"/>
                        <a:buNone/>
                      </a:pPr>
                      <a:endParaRPr lang="ar-SA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r" rtl="1">
                        <a:lnSpc>
                          <a:spcPct val="150000"/>
                        </a:lnSpc>
                        <a:buClr>
                          <a:srgbClr val="60C2A3"/>
                        </a:buClr>
                        <a:buFont typeface="Wingdings" pitchFamily="2" charset="2"/>
                        <a:buChar char="v"/>
                      </a:pPr>
                      <a:r>
                        <a:rPr lang="ar-SA" sz="1600" b="0" u="none" strike="noStrike" kern="1200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+mn-ea"/>
                          <a:cs typeface="FS Albert Arabic" panose="020B0503040502020804" pitchFamily="34" charset="-78"/>
                        </a:rPr>
                        <a:t> </a:t>
                      </a:r>
                    </a:p>
                    <a:p>
                      <a:pPr marL="285750" lvl="0" indent="-285750" algn="r" rtl="1">
                        <a:lnSpc>
                          <a:spcPct val="150000"/>
                        </a:lnSpc>
                        <a:buClr>
                          <a:srgbClr val="60C2A3"/>
                        </a:buClr>
                        <a:buFont typeface="Wingdings" pitchFamily="2" charset="2"/>
                        <a:buChar char="v"/>
                      </a:pPr>
                      <a:r>
                        <a:rPr lang="ar-SA" sz="1600" b="0" u="none" strike="noStrike" kern="1200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+mn-ea"/>
                          <a:cs typeface="FS Albert Arabic" panose="020B0503040502020804" pitchFamily="34" charset="-78"/>
                        </a:rPr>
                        <a:t> </a:t>
                      </a:r>
                    </a:p>
                    <a:p>
                      <a:pPr marL="285750" lvl="0" indent="-285750" algn="r" rtl="1">
                        <a:lnSpc>
                          <a:spcPct val="150000"/>
                        </a:lnSpc>
                        <a:buClr>
                          <a:srgbClr val="60C2A3"/>
                        </a:buClr>
                        <a:buFont typeface="Wingdings" pitchFamily="2" charset="2"/>
                        <a:buChar char="v"/>
                      </a:pPr>
                      <a:r>
                        <a:rPr lang="ar-SA" sz="1600" b="0" u="none" strike="noStrike" kern="1200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+mn-ea"/>
                          <a:cs typeface="FS Albert Arabic" panose="020B0503040502020804" pitchFamily="34" charset="-78"/>
                        </a:rPr>
                        <a:t> </a:t>
                      </a:r>
                    </a:p>
                    <a:p>
                      <a:pPr marL="285750" lvl="0" indent="-285750" algn="r" rtl="1">
                        <a:lnSpc>
                          <a:spcPct val="150000"/>
                        </a:lnSpc>
                        <a:buClr>
                          <a:srgbClr val="60C2A3"/>
                        </a:buClr>
                        <a:buFont typeface="Wingdings" pitchFamily="2" charset="2"/>
                        <a:buChar char="v"/>
                      </a:pPr>
                      <a:r>
                        <a:rPr lang="ar-SA" sz="1600" b="0" u="none" strike="noStrike" kern="1200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+mn-ea"/>
                          <a:cs typeface="FS Albert Arabic" panose="020B0503040502020804" pitchFamily="34" charset="-78"/>
                        </a:rPr>
                        <a:t> </a:t>
                      </a:r>
                      <a:endParaRPr lang="ar-SA" sz="1600" b="0" u="none" strike="noStrike" kern="1200" dirty="0">
                        <a:solidFill>
                          <a:schemeClr val="bg1"/>
                        </a:solidFill>
                        <a:effectLst/>
                        <a:latin typeface="FS Albert Arabic" panose="020B0503040502020804" pitchFamily="34" charset="-78"/>
                        <a:ea typeface="+mn-ea"/>
                        <a:cs typeface="FS Albert Arabic" panose="020B0503040502020804" pitchFamily="34" charset="-78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solidFill>
                            <a:schemeClr val="bg1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المحفزات</a:t>
                      </a:r>
                      <a:endParaRPr lang="en-SA" dirty="0">
                        <a:solidFill>
                          <a:schemeClr val="bg1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B7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27830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3DA8901-72AC-29C4-98F4-6F0171E19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81662"/>
              </p:ext>
            </p:extLst>
          </p:nvPr>
        </p:nvGraphicFramePr>
        <p:xfrm>
          <a:off x="755374" y="4505028"/>
          <a:ext cx="9860856" cy="1204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8177">
                  <a:extLst>
                    <a:ext uri="{9D8B030D-6E8A-4147-A177-3AD203B41FA5}">
                      <a16:colId xmlns:a16="http://schemas.microsoft.com/office/drawing/2014/main" val="127250763"/>
                    </a:ext>
                  </a:extLst>
                </a:gridCol>
                <a:gridCol w="2832679">
                  <a:extLst>
                    <a:ext uri="{9D8B030D-6E8A-4147-A177-3AD203B41FA5}">
                      <a16:colId xmlns:a16="http://schemas.microsoft.com/office/drawing/2014/main" val="326120589"/>
                    </a:ext>
                  </a:extLst>
                </a:gridCol>
              </a:tblGrid>
              <a:tr h="1204396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50000"/>
                        </a:lnSpc>
                        <a:buClr>
                          <a:srgbClr val="60C2A3"/>
                        </a:buClr>
                        <a:buFont typeface="Wingdings" pitchFamily="2" charset="2"/>
                        <a:buNone/>
                      </a:pPr>
                      <a:r>
                        <a:rPr lang="ar-SA" sz="1600" b="0" u="none" strike="noStrike" kern="1200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+mn-ea"/>
                          <a:cs typeface="FS Albert Arabic" panose="020B0503040502020804" pitchFamily="34" charset="-78"/>
                        </a:rPr>
                        <a:t> </a:t>
                      </a:r>
                      <a:endParaRPr lang="en-SA" sz="1400" b="0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solidFill>
                            <a:schemeClr val="bg1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آلية الشراء</a:t>
                      </a:r>
                      <a:endParaRPr lang="en-SA" dirty="0">
                        <a:solidFill>
                          <a:schemeClr val="bg1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B7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278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908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58A3A-9C6F-6CB1-85F6-1FD3878ED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FC40AFD-B4C2-293B-301D-151D953F4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2643" y="258282"/>
            <a:ext cx="745032" cy="843132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67E490E-8912-CD2B-C871-4A802FABC8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870915"/>
              </p:ext>
            </p:extLst>
          </p:nvPr>
        </p:nvGraphicFramePr>
        <p:xfrm>
          <a:off x="755374" y="2308238"/>
          <a:ext cx="9860856" cy="1955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8177">
                  <a:extLst>
                    <a:ext uri="{9D8B030D-6E8A-4147-A177-3AD203B41FA5}">
                      <a16:colId xmlns:a16="http://schemas.microsoft.com/office/drawing/2014/main" val="127250763"/>
                    </a:ext>
                  </a:extLst>
                </a:gridCol>
                <a:gridCol w="2832679">
                  <a:extLst>
                    <a:ext uri="{9D8B030D-6E8A-4147-A177-3AD203B41FA5}">
                      <a16:colId xmlns:a16="http://schemas.microsoft.com/office/drawing/2014/main" val="326120589"/>
                    </a:ext>
                  </a:extLst>
                </a:gridCol>
              </a:tblGrid>
              <a:tr h="1955260">
                <a:tc>
                  <a:txBody>
                    <a:bodyPr/>
                    <a:lstStyle/>
                    <a:p>
                      <a:pPr marL="0" lvl="0" indent="0" algn="r" rtl="1">
                        <a:buFont typeface="Arial" panose="020B0604020202020204" pitchFamily="34" charset="0"/>
                        <a:buNone/>
                      </a:pPr>
                      <a:endParaRPr lang="ar-SA" sz="1600" b="0" u="none" strike="noStrike" kern="1200" dirty="0">
                        <a:solidFill>
                          <a:schemeClr val="bg1"/>
                        </a:solidFill>
                        <a:effectLst/>
                        <a:latin typeface="FS Albert Arabic" panose="020B0503040502020804" pitchFamily="34" charset="-78"/>
                        <a:ea typeface="+mn-ea"/>
                        <a:cs typeface="FS Albert Arabic" panose="020B0503040502020804" pitchFamily="34" charset="-78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solidFill>
                            <a:schemeClr val="bg1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تفضيلات الاتصال</a:t>
                      </a:r>
                      <a:endParaRPr lang="en-SA" dirty="0">
                        <a:solidFill>
                          <a:schemeClr val="bg1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B7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27830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3DA8901-72AC-29C4-98F4-6F0171E19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984325"/>
              </p:ext>
            </p:extLst>
          </p:nvPr>
        </p:nvGraphicFramePr>
        <p:xfrm>
          <a:off x="755374" y="4505028"/>
          <a:ext cx="9860856" cy="1204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8177">
                  <a:extLst>
                    <a:ext uri="{9D8B030D-6E8A-4147-A177-3AD203B41FA5}">
                      <a16:colId xmlns:a16="http://schemas.microsoft.com/office/drawing/2014/main" val="127250763"/>
                    </a:ext>
                  </a:extLst>
                </a:gridCol>
                <a:gridCol w="2832679">
                  <a:extLst>
                    <a:ext uri="{9D8B030D-6E8A-4147-A177-3AD203B41FA5}">
                      <a16:colId xmlns:a16="http://schemas.microsoft.com/office/drawing/2014/main" val="326120589"/>
                    </a:ext>
                  </a:extLst>
                </a:gridCol>
              </a:tblGrid>
              <a:tr h="1204396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50000"/>
                        </a:lnSpc>
                        <a:buClr>
                          <a:srgbClr val="60C2A3"/>
                        </a:buClr>
                        <a:buFont typeface="Wingdings" pitchFamily="2" charset="2"/>
                        <a:buNone/>
                      </a:pPr>
                      <a:r>
                        <a:rPr lang="ar-SA" sz="1600" b="0" u="none" strike="noStrike" kern="1200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+mn-ea"/>
                          <a:cs typeface="FS Albert Arabic" panose="020B0503040502020804" pitchFamily="34" charset="-78"/>
                        </a:rPr>
                        <a:t> </a:t>
                      </a:r>
                      <a:endParaRPr lang="en-SA" sz="1400" b="0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>
                          <a:solidFill>
                            <a:schemeClr val="bg1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رسائل التواصل</a:t>
                      </a:r>
                      <a:endParaRPr lang="en-SA" dirty="0">
                        <a:solidFill>
                          <a:schemeClr val="bg1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B7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278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9160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D3BDDA-43C1-CA5E-163D-4B7125455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9526F64-72C2-6B5A-5BC9-4787A87D842D}"/>
              </a:ext>
            </a:extLst>
          </p:cNvPr>
          <p:cNvGrpSpPr/>
          <p:nvPr/>
        </p:nvGrpSpPr>
        <p:grpSpPr>
          <a:xfrm>
            <a:off x="6379288" y="2147407"/>
            <a:ext cx="4958413" cy="1718383"/>
            <a:chOff x="4332161" y="2569808"/>
            <a:chExt cx="4958413" cy="1718383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5059C0B-D0E5-22E2-2D18-9876E7B3C8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2569808"/>
              <a:ext cx="0" cy="1718383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1C5318C-418E-F62F-5E15-4A5C71F58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6338" y="3194340"/>
              <a:ext cx="2854236" cy="86688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3F2B1D-4BA8-90D8-8605-A6529E1CC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32161" y="2623531"/>
              <a:ext cx="1423502" cy="16109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3344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5080</TotalTime>
  <Words>116</Words>
  <Application>Microsoft Macintosh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FS Albert Arabic</vt:lpstr>
      <vt:lpstr>FS Albert Arabic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Yara Yousef</dc:creator>
  <cp:lastModifiedBy>Leena Bogari</cp:lastModifiedBy>
  <cp:revision>76</cp:revision>
  <dcterms:created xsi:type="dcterms:W3CDTF">2022-09-14T10:49:31Z</dcterms:created>
  <dcterms:modified xsi:type="dcterms:W3CDTF">2024-03-17T11:43:57Z</dcterms:modified>
</cp:coreProperties>
</file>